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1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6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2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900340"/>
            <a:ext cx="5061857" cy="219120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http://latentflip.com/loupe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4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63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p-stack-webapis-callback-que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0"/>
            <a:ext cx="10972800" cy="80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90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10</cp:revision>
  <dcterms:created xsi:type="dcterms:W3CDTF">2020-01-26T22:32:13Z</dcterms:created>
  <dcterms:modified xsi:type="dcterms:W3CDTF">2020-02-02T13:52:50Z</dcterms:modified>
</cp:coreProperties>
</file>